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/>
    <p:restoredTop sz="94599"/>
  </p:normalViewPr>
  <p:slideViewPr>
    <p:cSldViewPr snapToGrid="0" snapToObjects="1">
      <p:cViewPr>
        <p:scale>
          <a:sx n="92" d="100"/>
          <a:sy n="92" d="100"/>
        </p:scale>
        <p:origin x="120" y="-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17E9-F9D4-4D46-BA9E-89AA3AC0840B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F04E1-9A92-3A4C-A064-E5F829BB4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8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5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5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5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1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0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4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54E2-46B7-8149-BEA0-0EB8F1164EAE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54605"/>
              </p:ext>
            </p:extLst>
          </p:nvPr>
        </p:nvGraphicFramePr>
        <p:xfrm>
          <a:off x="202020" y="78058"/>
          <a:ext cx="10695707" cy="6699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2616"/>
                <a:gridCol w="1951481"/>
                <a:gridCol w="1953870"/>
                <a:gridCol w="1953870"/>
                <a:gridCol w="1953870"/>
              </a:tblGrid>
              <a:tr h="2144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 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T334I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T338I</a:t>
                      </a:r>
                      <a:endParaRPr lang="en-US" sz="12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63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1960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4793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91497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02" y="1975644"/>
            <a:ext cx="1783080" cy="1528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02" y="3583323"/>
            <a:ext cx="1783080" cy="15283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60" y="1968011"/>
            <a:ext cx="1783080" cy="15283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60" y="3583323"/>
            <a:ext cx="1783080" cy="15283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81" y="1975644"/>
            <a:ext cx="1783080" cy="15283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81" y="3624176"/>
            <a:ext cx="1783080" cy="1528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4" y="438553"/>
            <a:ext cx="2684795" cy="1191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1" y="1975644"/>
            <a:ext cx="2369131" cy="1475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6" y="3796519"/>
            <a:ext cx="2779213" cy="1223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28" y="5293313"/>
            <a:ext cx="1512455" cy="14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48163"/>
              </p:ext>
            </p:extLst>
          </p:nvPr>
        </p:nvGraphicFramePr>
        <p:xfrm>
          <a:off x="337341" y="61079"/>
          <a:ext cx="10707624" cy="6510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60"/>
                <a:gridCol w="1956816"/>
                <a:gridCol w="1956816"/>
                <a:gridCol w="1956816"/>
                <a:gridCol w="1956816"/>
              </a:tblGrid>
              <a:tr h="16276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36" y="287292"/>
            <a:ext cx="1783080" cy="15283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36" y="1965265"/>
            <a:ext cx="1783080" cy="15283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55" y="287292"/>
            <a:ext cx="1783080" cy="1528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232" y="1952569"/>
            <a:ext cx="1783080" cy="1528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45" y="287292"/>
            <a:ext cx="1783080" cy="15283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159" y="1977202"/>
            <a:ext cx="1783080" cy="1528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7" y="449273"/>
            <a:ext cx="2656609" cy="1368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1" y="2037646"/>
            <a:ext cx="2579275" cy="135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1" y="3794175"/>
            <a:ext cx="2882795" cy="1165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3" y="5358256"/>
            <a:ext cx="2666949" cy="13277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36" y="5236148"/>
            <a:ext cx="1783080" cy="15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0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18330"/>
              </p:ext>
            </p:extLst>
          </p:nvPr>
        </p:nvGraphicFramePr>
        <p:xfrm>
          <a:off x="244548" y="191385"/>
          <a:ext cx="10707624" cy="5675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60"/>
                <a:gridCol w="1956816"/>
                <a:gridCol w="1956816"/>
                <a:gridCol w="1956816"/>
                <a:gridCol w="1956816"/>
              </a:tblGrid>
              <a:tr h="210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 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T334I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T338I</a:t>
                      </a:r>
                      <a:endParaRPr lang="en-US" sz="12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1016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8" y="727549"/>
            <a:ext cx="2900434" cy="1030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3" y="2183506"/>
            <a:ext cx="2299963" cy="20234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2" y="4322893"/>
            <a:ext cx="2665323" cy="14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19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99767"/>
              </p:ext>
            </p:extLst>
          </p:nvPr>
        </p:nvGraphicFramePr>
        <p:xfrm>
          <a:off x="138221" y="191385"/>
          <a:ext cx="10707624" cy="429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60"/>
                <a:gridCol w="1956816"/>
                <a:gridCol w="1956816"/>
                <a:gridCol w="1956816"/>
                <a:gridCol w="1956816"/>
              </a:tblGrid>
              <a:tr h="2535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62280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3" y="509154"/>
            <a:ext cx="1642919" cy="2091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6" y="2889423"/>
            <a:ext cx="2486891" cy="14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42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20</Words>
  <Application>Microsoft Macintosh PowerPoint</Application>
  <PresentationFormat>Custom</PresentationFormat>
  <Paragraphs>14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Grundy, Erin/Sloan Kettering Institute</dc:creator>
  <cp:lastModifiedBy>Hanson, Sonya M./Sloan Kettering Institute</cp:lastModifiedBy>
  <cp:revision>24</cp:revision>
  <cp:lastPrinted>2019-07-24T20:43:00Z</cp:lastPrinted>
  <dcterms:created xsi:type="dcterms:W3CDTF">2019-07-24T19:58:51Z</dcterms:created>
  <dcterms:modified xsi:type="dcterms:W3CDTF">2019-10-08T12:11:13Z</dcterms:modified>
</cp:coreProperties>
</file>